
<file path=[Content_Types].xml><?xml version="1.0" encoding="utf-8"?>
<Types xmlns="http://schemas.openxmlformats.org/package/2006/content-types"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10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579" autoAdjust="0"/>
    <p:restoredTop sz="99000" autoAdjust="0"/>
  </p:normalViewPr>
  <p:slideViewPr>
    <p:cSldViewPr showGuides="1">
      <p:cViewPr>
        <p:scale>
          <a:sx n="70" d="100"/>
          <a:sy n="70" d="100"/>
        </p:scale>
        <p:origin x="-1206" y="-210"/>
      </p:cViewPr>
      <p:guideLst>
        <p:guide orient="horz" pos="2160"/>
        <p:guide orient="horz" pos="210"/>
        <p:guide orient="horz" pos="4201"/>
        <p:guide orient="horz" pos="1253"/>
        <p:guide pos="288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6F4D72-68AC-4B7E-8FCD-B8AAFD727451}" type="doc">
      <dgm:prSet loTypeId="urn:microsoft.com/office/officeart/2005/8/layout/vList4" loCatId="list" qsTypeId="urn:microsoft.com/office/officeart/2005/8/quickstyle/simple2" qsCatId="simple" csTypeId="urn:microsoft.com/office/officeart/2005/8/colors/accent3_3" csCatId="accent3" phldr="1"/>
      <dgm:spPr/>
      <dgm:t>
        <a:bodyPr/>
        <a:lstStyle/>
        <a:p>
          <a:endParaRPr lang="es-ES"/>
        </a:p>
      </dgm:t>
    </dgm:pt>
    <dgm:pt modelId="{209784E2-0F92-4E01-B695-FE3D4CC79322}">
      <dgm:prSet phldrT="[Texto]" custT="1"/>
      <dgm:spPr/>
      <dgm:t>
        <a:bodyPr/>
        <a:lstStyle/>
        <a:p>
          <a:pPr algn="l"/>
          <a:r>
            <a:rPr lang="es-ES" sz="2400" b="0" smtClean="0"/>
            <a:t>   </a:t>
          </a:r>
          <a:r>
            <a:rPr lang="es-ES" sz="2200" b="0" smtClean="0">
              <a:effectLst>
                <a:outerShdw blurRad="50800" dist="38100" dir="2700000" algn="tl" rotWithShape="0">
                  <a:prstClr val="black"/>
                </a:outerShdw>
              </a:effectLst>
              <a:latin typeface="Arial Narrow" pitchFamily="34" charset="0"/>
            </a:rPr>
            <a:t>COMUNIDAD DE TOCORAMA</a:t>
          </a:r>
          <a:endParaRPr lang="es-ES" sz="2200" b="0" dirty="0">
            <a:effectLst>
              <a:outerShdw blurRad="50800" dist="38100" dir="2700000" algn="tl" rotWithShape="0">
                <a:prstClr val="black"/>
              </a:outerShdw>
            </a:effectLst>
            <a:latin typeface="Arial Narrow" pitchFamily="34" charset="0"/>
          </a:endParaRPr>
        </a:p>
      </dgm:t>
    </dgm:pt>
    <dgm:pt modelId="{039FA26B-76DD-40D5-9206-90DC3569F28D}" type="parTrans" cxnId="{44D91599-4E31-4115-AE38-06B71B184DB2}">
      <dgm:prSet/>
      <dgm:spPr/>
      <dgm:t>
        <a:bodyPr/>
        <a:lstStyle/>
        <a:p>
          <a:endParaRPr lang="es-ES"/>
        </a:p>
      </dgm:t>
    </dgm:pt>
    <dgm:pt modelId="{807ACB85-AE84-4EEE-B6E7-4B53D8D3AA12}" type="sibTrans" cxnId="{44D91599-4E31-4115-AE38-06B71B184DB2}">
      <dgm:prSet/>
      <dgm:spPr/>
      <dgm:t>
        <a:bodyPr/>
        <a:lstStyle/>
        <a:p>
          <a:endParaRPr lang="es-ES"/>
        </a:p>
      </dgm:t>
    </dgm:pt>
    <dgm:pt modelId="{380BBA3C-6134-48E9-A102-63300BAB2371}">
      <dgm:prSet phldrT="[Texto]" custT="1"/>
      <dgm:spPr/>
      <dgm:t>
        <a:bodyPr/>
        <a:lstStyle/>
        <a:p>
          <a:pPr algn="l"/>
          <a:r>
            <a:rPr lang="es-ES" sz="2200" b="0" smtClean="0">
              <a:effectLst>
                <a:outerShdw blurRad="50800" dist="38100" dir="2700000" algn="tl" rotWithShape="0">
                  <a:prstClr val="black"/>
                </a:outerShdw>
              </a:effectLst>
              <a:latin typeface="Arial Narrow" pitchFamily="34" charset="0"/>
            </a:rPr>
            <a:t>Taller:           El Perdón y la Reconciliación.</a:t>
          </a:r>
          <a:endParaRPr lang="es-ES" sz="2200" b="0" dirty="0">
            <a:effectLst>
              <a:outerShdw blurRad="50800" dist="38100" dir="2700000" algn="tl" rotWithShape="0">
                <a:prstClr val="black"/>
              </a:outerShdw>
            </a:effectLst>
            <a:latin typeface="Arial Narrow" pitchFamily="34" charset="0"/>
          </a:endParaRPr>
        </a:p>
      </dgm:t>
    </dgm:pt>
    <dgm:pt modelId="{CB130A8E-F005-420C-88B2-F37E8A7DE1B4}" type="parTrans" cxnId="{830C9380-D41C-4329-978E-49BD231EB8EF}">
      <dgm:prSet/>
      <dgm:spPr/>
      <dgm:t>
        <a:bodyPr/>
        <a:lstStyle/>
        <a:p>
          <a:endParaRPr lang="es-ES"/>
        </a:p>
      </dgm:t>
    </dgm:pt>
    <dgm:pt modelId="{818D3F0F-4390-459D-9C45-D0341A4CEC6D}" type="sibTrans" cxnId="{830C9380-D41C-4329-978E-49BD231EB8EF}">
      <dgm:prSet/>
      <dgm:spPr/>
      <dgm:t>
        <a:bodyPr/>
        <a:lstStyle/>
        <a:p>
          <a:endParaRPr lang="es-ES"/>
        </a:p>
      </dgm:t>
    </dgm:pt>
    <dgm:pt modelId="{ED0F2528-6E12-4E6B-9C6E-90ECAD30B72D}">
      <dgm:prSet phldrT="[Texto]" custT="1"/>
      <dgm:spPr/>
      <dgm:t>
        <a:bodyPr/>
        <a:lstStyle/>
        <a:p>
          <a:pPr algn="l"/>
          <a:r>
            <a:rPr lang="es-ES" sz="2200" b="0" smtClean="0">
              <a:effectLst>
                <a:outerShdw blurRad="50800" dist="38100" dir="2700000" algn="tl" rotWithShape="0">
                  <a:prstClr val="black"/>
                </a:outerShdw>
              </a:effectLst>
              <a:latin typeface="Arial Narrow" pitchFamily="34" charset="0"/>
            </a:rPr>
            <a:t>Ciudad:        Bogotá  D.C.,  Cundinamarca.</a:t>
          </a:r>
          <a:endParaRPr lang="es-ES" sz="2200" b="0" dirty="0">
            <a:effectLst>
              <a:outerShdw blurRad="50800" dist="38100" dir="2700000" algn="tl" rotWithShape="0">
                <a:prstClr val="black"/>
              </a:outerShdw>
            </a:effectLst>
            <a:latin typeface="Arial Narrow" pitchFamily="34" charset="0"/>
          </a:endParaRPr>
        </a:p>
      </dgm:t>
    </dgm:pt>
    <dgm:pt modelId="{251B34C5-DF5C-441B-900A-8D27B5DEBA50}" type="parTrans" cxnId="{0164B007-A4CB-48EB-B506-A24F3E055CBF}">
      <dgm:prSet/>
      <dgm:spPr/>
      <dgm:t>
        <a:bodyPr/>
        <a:lstStyle/>
        <a:p>
          <a:endParaRPr lang="es-ES"/>
        </a:p>
      </dgm:t>
    </dgm:pt>
    <dgm:pt modelId="{30836811-2B8D-49E3-A811-094D4E9F5BCE}" type="sibTrans" cxnId="{0164B007-A4CB-48EB-B506-A24F3E055CBF}">
      <dgm:prSet/>
      <dgm:spPr/>
      <dgm:t>
        <a:bodyPr/>
        <a:lstStyle/>
        <a:p>
          <a:endParaRPr lang="es-ES"/>
        </a:p>
      </dgm:t>
    </dgm:pt>
    <dgm:pt modelId="{8232792E-CE9B-4E09-8AB6-35FD6ADBFF43}">
      <dgm:prSet phldrT="[Texto]" custT="1"/>
      <dgm:spPr/>
      <dgm:t>
        <a:bodyPr/>
        <a:lstStyle/>
        <a:p>
          <a:pPr algn="l"/>
          <a:r>
            <a:rPr lang="es-ES" sz="2400" b="1" dirty="0" smtClean="0">
              <a:latin typeface="Arial Narrow" pitchFamily="34" charset="0"/>
            </a:rPr>
            <a:t>    </a:t>
          </a:r>
          <a:r>
            <a:rPr lang="es-ES" sz="2200" b="0" dirty="0" smtClean="0">
              <a:effectLst>
                <a:outerShdw blurRad="50800" dist="38100" dir="2700000" algn="tl" rotWithShape="0">
                  <a:prstClr val="black"/>
                </a:outerShdw>
              </a:effectLst>
              <a:latin typeface="Arial Narrow" pitchFamily="34" charset="0"/>
            </a:rPr>
            <a:t>COMUNIDAD   B. PUERTA DEL SOL - USME</a:t>
          </a:r>
          <a:endParaRPr lang="es-ES" sz="2200" b="0" dirty="0">
            <a:effectLst>
              <a:outerShdw blurRad="50800" dist="38100" dir="2700000" algn="tl" rotWithShape="0">
                <a:prstClr val="black"/>
              </a:outerShdw>
            </a:effectLst>
            <a:latin typeface="Arial Narrow" pitchFamily="34" charset="0"/>
          </a:endParaRPr>
        </a:p>
      </dgm:t>
    </dgm:pt>
    <dgm:pt modelId="{ECF13F43-4ED2-4E36-B4D0-3E782A505913}" type="parTrans" cxnId="{137AC3D9-082D-45A2-83E5-B7EF2D69A510}">
      <dgm:prSet/>
      <dgm:spPr/>
      <dgm:t>
        <a:bodyPr/>
        <a:lstStyle/>
        <a:p>
          <a:endParaRPr lang="es-ES"/>
        </a:p>
      </dgm:t>
    </dgm:pt>
    <dgm:pt modelId="{3BA55B44-7215-4653-BDB5-09F2C18787A3}" type="sibTrans" cxnId="{137AC3D9-082D-45A2-83E5-B7EF2D69A510}">
      <dgm:prSet/>
      <dgm:spPr/>
      <dgm:t>
        <a:bodyPr/>
        <a:lstStyle/>
        <a:p>
          <a:endParaRPr lang="es-ES"/>
        </a:p>
      </dgm:t>
    </dgm:pt>
    <dgm:pt modelId="{F1210F65-58C5-4CFC-A7C8-F57E3EC6EFB2}">
      <dgm:prSet phldrT="[Texto]" custT="1"/>
      <dgm:spPr/>
      <dgm:t>
        <a:bodyPr/>
        <a:lstStyle/>
        <a:p>
          <a:pPr algn="l"/>
          <a:r>
            <a:rPr lang="es-ES" sz="2200" b="0" smtClean="0">
              <a:effectLst>
                <a:outerShdw blurRad="50800" dist="38100" dir="2700000" algn="tl" rotWithShape="0">
                  <a:prstClr val="black"/>
                </a:outerShdw>
              </a:effectLst>
              <a:latin typeface="Arial Narrow" pitchFamily="34" charset="0"/>
            </a:rPr>
            <a:t>Taller:           La Drogadicción y el Alcoholismo.</a:t>
          </a:r>
          <a:endParaRPr lang="es-ES" sz="2200" b="0" dirty="0">
            <a:effectLst>
              <a:outerShdw blurRad="50800" dist="38100" dir="2700000" algn="tl" rotWithShape="0">
                <a:prstClr val="black"/>
              </a:outerShdw>
            </a:effectLst>
            <a:latin typeface="Arial Narrow" pitchFamily="34" charset="0"/>
          </a:endParaRPr>
        </a:p>
      </dgm:t>
    </dgm:pt>
    <dgm:pt modelId="{1B50A570-9404-42A2-996C-2E1262BC4C37}" type="parTrans" cxnId="{308A0D8A-C911-4503-B360-814CB27C9E14}">
      <dgm:prSet/>
      <dgm:spPr/>
      <dgm:t>
        <a:bodyPr/>
        <a:lstStyle/>
        <a:p>
          <a:endParaRPr lang="es-ES"/>
        </a:p>
      </dgm:t>
    </dgm:pt>
    <dgm:pt modelId="{8C355B9F-7E38-4779-9619-47BC796544EA}" type="sibTrans" cxnId="{308A0D8A-C911-4503-B360-814CB27C9E14}">
      <dgm:prSet/>
      <dgm:spPr/>
      <dgm:t>
        <a:bodyPr/>
        <a:lstStyle/>
        <a:p>
          <a:endParaRPr lang="es-ES"/>
        </a:p>
      </dgm:t>
    </dgm:pt>
    <dgm:pt modelId="{AA995E71-20C4-44D1-8180-54CF63846524}">
      <dgm:prSet phldrT="[Texto]" custT="1"/>
      <dgm:spPr/>
      <dgm:t>
        <a:bodyPr/>
        <a:lstStyle/>
        <a:p>
          <a:pPr algn="l"/>
          <a:r>
            <a:rPr lang="es-ES" sz="2200" b="0" smtClean="0">
              <a:effectLst>
                <a:outerShdw blurRad="50800" dist="38100" dir="2700000" algn="tl" rotWithShape="0">
                  <a:prstClr val="black"/>
                </a:outerShdw>
              </a:effectLst>
              <a:latin typeface="Arial Narrow" pitchFamily="34" charset="0"/>
            </a:rPr>
            <a:t>Ciudad:        Bogotá  D.C., Cundinamarca.</a:t>
          </a:r>
          <a:endParaRPr lang="es-ES" sz="2200" b="0" dirty="0">
            <a:effectLst>
              <a:outerShdw blurRad="50800" dist="38100" dir="2700000" algn="tl" rotWithShape="0">
                <a:prstClr val="black"/>
              </a:outerShdw>
            </a:effectLst>
            <a:latin typeface="Arial Narrow" pitchFamily="34" charset="0"/>
          </a:endParaRPr>
        </a:p>
      </dgm:t>
    </dgm:pt>
    <dgm:pt modelId="{09637F7B-74E8-4758-87C0-40A4F0CF7EB6}" type="parTrans" cxnId="{8F9D2533-D901-4992-8452-5131428D8BB3}">
      <dgm:prSet/>
      <dgm:spPr/>
      <dgm:t>
        <a:bodyPr/>
        <a:lstStyle/>
        <a:p>
          <a:endParaRPr lang="es-ES"/>
        </a:p>
      </dgm:t>
    </dgm:pt>
    <dgm:pt modelId="{B3B8BEBA-8166-4741-B4AD-7643A796563A}" type="sibTrans" cxnId="{8F9D2533-D901-4992-8452-5131428D8BB3}">
      <dgm:prSet/>
      <dgm:spPr/>
      <dgm:t>
        <a:bodyPr/>
        <a:lstStyle/>
        <a:p>
          <a:endParaRPr lang="es-ES"/>
        </a:p>
      </dgm:t>
    </dgm:pt>
    <dgm:pt modelId="{AE6334DF-EC97-4846-86A8-CBAE02B2D16C}">
      <dgm:prSet phldrT="[Texto]" custT="1"/>
      <dgm:spPr/>
      <dgm:t>
        <a:bodyPr/>
        <a:lstStyle/>
        <a:p>
          <a:pPr algn="l"/>
          <a:r>
            <a:rPr lang="es-ES" sz="2200" b="0" smtClean="0">
              <a:effectLst>
                <a:outerShdw blurRad="50800" dist="38100" dir="2700000" algn="tl" rotWithShape="0">
                  <a:prstClr val="black"/>
                </a:outerShdw>
              </a:effectLst>
              <a:latin typeface="Arial Narrow" pitchFamily="34" charset="0"/>
            </a:rPr>
            <a:t>Asistentes:   Padres de Familia.</a:t>
          </a:r>
          <a:endParaRPr lang="es-ES" sz="2200" b="0" dirty="0">
            <a:effectLst>
              <a:outerShdw blurRad="50800" dist="38100" dir="2700000" algn="tl" rotWithShape="0">
                <a:prstClr val="black"/>
              </a:outerShdw>
            </a:effectLst>
            <a:latin typeface="Arial Narrow" pitchFamily="34" charset="0"/>
          </a:endParaRPr>
        </a:p>
      </dgm:t>
    </dgm:pt>
    <dgm:pt modelId="{A107F422-79DB-4DB5-9C35-B9F658754AE2}" type="parTrans" cxnId="{CC1E7BE8-C47B-43E3-952C-B76F49459DD0}">
      <dgm:prSet/>
      <dgm:spPr/>
      <dgm:t>
        <a:bodyPr/>
        <a:lstStyle/>
        <a:p>
          <a:endParaRPr lang="es-ES"/>
        </a:p>
      </dgm:t>
    </dgm:pt>
    <dgm:pt modelId="{D01F5324-8B13-4E92-86E7-B2383609B0BC}" type="sibTrans" cxnId="{CC1E7BE8-C47B-43E3-952C-B76F49459DD0}">
      <dgm:prSet/>
      <dgm:spPr/>
      <dgm:t>
        <a:bodyPr/>
        <a:lstStyle/>
        <a:p>
          <a:endParaRPr lang="es-ES"/>
        </a:p>
      </dgm:t>
    </dgm:pt>
    <dgm:pt modelId="{305DB889-A892-47D5-BE5E-B03CB89DA696}">
      <dgm:prSet phldrT="[Texto]" custT="1"/>
      <dgm:spPr/>
      <dgm:t>
        <a:bodyPr/>
        <a:lstStyle/>
        <a:p>
          <a:pPr algn="l"/>
          <a:r>
            <a:rPr lang="es-ES" sz="2200" b="0" smtClean="0">
              <a:effectLst>
                <a:outerShdw blurRad="50800" dist="38100" dir="2700000" algn="tl" rotWithShape="0">
                  <a:prstClr val="black"/>
                </a:outerShdw>
              </a:effectLst>
              <a:latin typeface="Arial Narrow" pitchFamily="34" charset="0"/>
            </a:rPr>
            <a:t>Asistentes:   Adolescentes y Jóvenes.</a:t>
          </a:r>
          <a:endParaRPr lang="es-ES" sz="2200" b="0" dirty="0">
            <a:effectLst>
              <a:outerShdw blurRad="50800" dist="38100" dir="2700000" algn="tl" rotWithShape="0">
                <a:prstClr val="black"/>
              </a:outerShdw>
            </a:effectLst>
            <a:latin typeface="Arial Narrow" pitchFamily="34" charset="0"/>
          </a:endParaRPr>
        </a:p>
      </dgm:t>
    </dgm:pt>
    <dgm:pt modelId="{B6FE9F84-6407-4276-8FCD-89495AAA8971}" type="parTrans" cxnId="{02A8BFEA-96EB-41C0-9768-F45627F218D1}">
      <dgm:prSet/>
      <dgm:spPr/>
      <dgm:t>
        <a:bodyPr/>
        <a:lstStyle/>
        <a:p>
          <a:endParaRPr lang="es-ES"/>
        </a:p>
      </dgm:t>
    </dgm:pt>
    <dgm:pt modelId="{462DD61B-35BB-4055-A21E-8F6BDB42BD47}" type="sibTrans" cxnId="{02A8BFEA-96EB-41C0-9768-F45627F218D1}">
      <dgm:prSet/>
      <dgm:spPr/>
      <dgm:t>
        <a:bodyPr/>
        <a:lstStyle/>
        <a:p>
          <a:endParaRPr lang="es-ES"/>
        </a:p>
      </dgm:t>
    </dgm:pt>
    <dgm:pt modelId="{69A45C4D-5F6F-4BD7-9059-D0D17E10E0E6}">
      <dgm:prSet custT="1"/>
      <dgm:spPr/>
      <dgm:t>
        <a:bodyPr/>
        <a:lstStyle/>
        <a:p>
          <a:pPr algn="l"/>
          <a:r>
            <a:rPr lang="es-ES" sz="2400" b="0" dirty="0" smtClean="0"/>
            <a:t>   </a:t>
          </a:r>
          <a:r>
            <a:rPr lang="es-ES" sz="2200" b="0" dirty="0" smtClean="0">
              <a:effectLst>
                <a:outerShdw blurRad="50800" dist="38100" dir="2700000" algn="tl" rotWithShape="0">
                  <a:prstClr val="black"/>
                </a:outerShdw>
              </a:effectLst>
              <a:latin typeface="Arial Narrow" pitchFamily="34" charset="0"/>
            </a:rPr>
            <a:t>COMUNIDAD   B. PUERTA DEL SOL - USME</a:t>
          </a:r>
          <a:endParaRPr lang="es-ES" sz="2200" b="0" dirty="0">
            <a:effectLst>
              <a:outerShdw blurRad="50800" dist="38100" dir="2700000" algn="tl" rotWithShape="0">
                <a:prstClr val="black"/>
              </a:outerShdw>
            </a:effectLst>
            <a:latin typeface="Arial Narrow" pitchFamily="34" charset="0"/>
          </a:endParaRPr>
        </a:p>
      </dgm:t>
    </dgm:pt>
    <dgm:pt modelId="{402E89ED-4F70-44B2-8BED-749117DDB5D3}" type="parTrans" cxnId="{C3CFFEA8-BE1A-4F32-8CE9-DD4F99C3DA0B}">
      <dgm:prSet/>
      <dgm:spPr/>
      <dgm:t>
        <a:bodyPr/>
        <a:lstStyle/>
        <a:p>
          <a:endParaRPr lang="es-ES"/>
        </a:p>
      </dgm:t>
    </dgm:pt>
    <dgm:pt modelId="{08AE6BF4-9CFD-4D54-B911-43275C1F6FB8}" type="sibTrans" cxnId="{C3CFFEA8-BE1A-4F32-8CE9-DD4F99C3DA0B}">
      <dgm:prSet/>
      <dgm:spPr/>
      <dgm:t>
        <a:bodyPr/>
        <a:lstStyle/>
        <a:p>
          <a:endParaRPr lang="es-ES"/>
        </a:p>
      </dgm:t>
    </dgm:pt>
    <dgm:pt modelId="{38E3EE5E-6971-4108-A5E6-82401C8B7F36}">
      <dgm:prSet custT="1"/>
      <dgm:spPr/>
      <dgm:t>
        <a:bodyPr/>
        <a:lstStyle/>
        <a:p>
          <a:pPr algn="l"/>
          <a:r>
            <a:rPr lang="es-ES" sz="2200" b="0" smtClean="0">
              <a:effectLst>
                <a:outerShdw blurRad="50800" dist="38100" dir="2700000" algn="tl" rotWithShape="0">
                  <a:prstClr val="black"/>
                </a:outerShdw>
              </a:effectLst>
              <a:latin typeface="Arial Narrow" pitchFamily="34" charset="0"/>
            </a:rPr>
            <a:t>Asistentes:   Padres de Familia.</a:t>
          </a:r>
          <a:endParaRPr lang="es-ES" sz="2200" b="0" dirty="0">
            <a:effectLst>
              <a:outerShdw blurRad="50800" dist="38100" dir="2700000" algn="tl" rotWithShape="0">
                <a:prstClr val="black"/>
              </a:outerShdw>
            </a:effectLst>
            <a:latin typeface="Arial Narrow" pitchFamily="34" charset="0"/>
          </a:endParaRPr>
        </a:p>
      </dgm:t>
    </dgm:pt>
    <dgm:pt modelId="{B95B590E-815D-44CD-A572-D6E59A9C909A}" type="parTrans" cxnId="{0441B0B9-26C1-403B-91B0-13E16D55D439}">
      <dgm:prSet/>
      <dgm:spPr/>
      <dgm:t>
        <a:bodyPr/>
        <a:lstStyle/>
        <a:p>
          <a:endParaRPr lang="es-ES"/>
        </a:p>
      </dgm:t>
    </dgm:pt>
    <dgm:pt modelId="{FEE6E882-DBC6-4519-92EC-BF21BBEF5E91}" type="sibTrans" cxnId="{0441B0B9-26C1-403B-91B0-13E16D55D439}">
      <dgm:prSet/>
      <dgm:spPr/>
      <dgm:t>
        <a:bodyPr/>
        <a:lstStyle/>
        <a:p>
          <a:endParaRPr lang="es-ES"/>
        </a:p>
      </dgm:t>
    </dgm:pt>
    <dgm:pt modelId="{23B923C3-2BE9-496B-B609-D5B5BDA46D51}">
      <dgm:prSet custT="1"/>
      <dgm:spPr/>
      <dgm:t>
        <a:bodyPr/>
        <a:lstStyle/>
        <a:p>
          <a:pPr algn="l"/>
          <a:r>
            <a:rPr lang="es-ES" sz="2200" b="0" smtClean="0">
              <a:effectLst>
                <a:outerShdw blurRad="50800" dist="38100" dir="2700000" algn="tl" rotWithShape="0">
                  <a:prstClr val="black"/>
                </a:outerShdw>
              </a:effectLst>
              <a:latin typeface="Arial Narrow" pitchFamily="34" charset="0"/>
            </a:rPr>
            <a:t>Ciudad:        Bogotá  D.C., Cundinamarca.</a:t>
          </a:r>
          <a:endParaRPr lang="es-ES" sz="2200" b="0" dirty="0">
            <a:effectLst>
              <a:outerShdw blurRad="50800" dist="38100" dir="2700000" algn="tl" rotWithShape="0">
                <a:prstClr val="black"/>
              </a:outerShdw>
            </a:effectLst>
            <a:latin typeface="Arial Narrow" pitchFamily="34" charset="0"/>
          </a:endParaRPr>
        </a:p>
      </dgm:t>
    </dgm:pt>
    <dgm:pt modelId="{8AFF05AB-A0C1-4D4E-B2B8-4CAE439AFFB3}" type="parTrans" cxnId="{57CCEE42-D8E0-4CD9-9932-1D32AF22CE27}">
      <dgm:prSet/>
      <dgm:spPr/>
      <dgm:t>
        <a:bodyPr/>
        <a:lstStyle/>
        <a:p>
          <a:endParaRPr lang="es-ES"/>
        </a:p>
      </dgm:t>
    </dgm:pt>
    <dgm:pt modelId="{FBB5AEA3-E915-455E-93A4-9BF04F6954E9}" type="sibTrans" cxnId="{57CCEE42-D8E0-4CD9-9932-1D32AF22CE27}">
      <dgm:prSet/>
      <dgm:spPr/>
      <dgm:t>
        <a:bodyPr/>
        <a:lstStyle/>
        <a:p>
          <a:endParaRPr lang="es-ES"/>
        </a:p>
      </dgm:t>
    </dgm:pt>
    <dgm:pt modelId="{3C102522-AD6A-483F-8086-ADFE5EEE2676}">
      <dgm:prSet custT="1"/>
      <dgm:spPr/>
      <dgm:t>
        <a:bodyPr/>
        <a:lstStyle/>
        <a:p>
          <a:pPr algn="l"/>
          <a:r>
            <a:rPr lang="es-ES" sz="2200" b="0" smtClean="0">
              <a:effectLst>
                <a:outerShdw blurRad="50800" dist="38100" dir="2700000" algn="tl" rotWithShape="0">
                  <a:prstClr val="black"/>
                </a:outerShdw>
              </a:effectLst>
              <a:latin typeface="Arial Narrow" pitchFamily="34" charset="0"/>
            </a:rPr>
            <a:t>Taller:           Esperanza para la Familia.</a:t>
          </a:r>
          <a:endParaRPr lang="es-ES" sz="2200" b="0" dirty="0">
            <a:effectLst>
              <a:outerShdw blurRad="50800" dist="38100" dir="2700000" algn="tl" rotWithShape="0">
                <a:prstClr val="black"/>
              </a:outerShdw>
            </a:effectLst>
            <a:latin typeface="Arial Narrow" pitchFamily="34" charset="0"/>
          </a:endParaRPr>
        </a:p>
      </dgm:t>
    </dgm:pt>
    <dgm:pt modelId="{5B434F31-64FB-492B-BFD6-09F8AACD7D9F}" type="parTrans" cxnId="{AA8EFEFA-5E57-4D4F-AECB-0F5C6233664E}">
      <dgm:prSet/>
      <dgm:spPr/>
      <dgm:t>
        <a:bodyPr/>
        <a:lstStyle/>
        <a:p>
          <a:endParaRPr lang="es-ES"/>
        </a:p>
      </dgm:t>
    </dgm:pt>
    <dgm:pt modelId="{11983841-AF1B-47F8-9596-B8B5ECA13C99}" type="sibTrans" cxnId="{AA8EFEFA-5E57-4D4F-AECB-0F5C6233664E}">
      <dgm:prSet/>
      <dgm:spPr/>
      <dgm:t>
        <a:bodyPr/>
        <a:lstStyle/>
        <a:p>
          <a:endParaRPr lang="es-ES"/>
        </a:p>
      </dgm:t>
    </dgm:pt>
    <dgm:pt modelId="{95E6AEC7-7414-41BF-B8FC-986BFE712DD2}" type="pres">
      <dgm:prSet presAssocID="{ED6F4D72-68AC-4B7E-8FCD-B8AAFD72745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A0EB96A-38CD-4E0C-820D-2C9906DF94FF}" type="pres">
      <dgm:prSet presAssocID="{209784E2-0F92-4E01-B695-FE3D4CC79322}" presName="comp" presStyleCnt="0"/>
      <dgm:spPr/>
      <dgm:t>
        <a:bodyPr/>
        <a:lstStyle/>
        <a:p>
          <a:endParaRPr lang="es-MX"/>
        </a:p>
      </dgm:t>
    </dgm:pt>
    <dgm:pt modelId="{FA552946-45DA-4CBF-BAED-EFD54652DE85}" type="pres">
      <dgm:prSet presAssocID="{209784E2-0F92-4E01-B695-FE3D4CC79322}" presName="box" presStyleLbl="node1" presStyleIdx="0" presStyleCnt="3" custLinFactNeighborX="538" custLinFactNeighborY="3293"/>
      <dgm:spPr/>
      <dgm:t>
        <a:bodyPr/>
        <a:lstStyle/>
        <a:p>
          <a:endParaRPr lang="es-ES"/>
        </a:p>
      </dgm:t>
    </dgm:pt>
    <dgm:pt modelId="{0799A6C2-9429-40FA-A172-3751892F5951}" type="pres">
      <dgm:prSet presAssocID="{209784E2-0F92-4E01-B695-FE3D4CC79322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281E716D-EFC4-4539-AB74-EF28D987168F}" type="pres">
      <dgm:prSet presAssocID="{209784E2-0F92-4E01-B695-FE3D4CC7932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978F7A-7FD9-44F3-A001-D184413B0685}" type="pres">
      <dgm:prSet presAssocID="{807ACB85-AE84-4EEE-B6E7-4B53D8D3AA12}" presName="spacer" presStyleCnt="0"/>
      <dgm:spPr/>
      <dgm:t>
        <a:bodyPr/>
        <a:lstStyle/>
        <a:p>
          <a:endParaRPr lang="es-MX"/>
        </a:p>
      </dgm:t>
    </dgm:pt>
    <dgm:pt modelId="{4F157A3B-49CC-43ED-A172-D64A050EAE0A}" type="pres">
      <dgm:prSet presAssocID="{69A45C4D-5F6F-4BD7-9059-D0D17E10E0E6}" presName="comp" presStyleCnt="0"/>
      <dgm:spPr/>
      <dgm:t>
        <a:bodyPr/>
        <a:lstStyle/>
        <a:p>
          <a:endParaRPr lang="es-MX"/>
        </a:p>
      </dgm:t>
    </dgm:pt>
    <dgm:pt modelId="{D33A521A-310D-4EE0-985A-9A5265CFA76D}" type="pres">
      <dgm:prSet presAssocID="{69A45C4D-5F6F-4BD7-9059-D0D17E10E0E6}" presName="box" presStyleLbl="node1" presStyleIdx="1" presStyleCnt="3"/>
      <dgm:spPr/>
      <dgm:t>
        <a:bodyPr/>
        <a:lstStyle/>
        <a:p>
          <a:endParaRPr lang="es-ES"/>
        </a:p>
      </dgm:t>
    </dgm:pt>
    <dgm:pt modelId="{4F5C80FC-CDD0-4039-9597-7381E784673C}" type="pres">
      <dgm:prSet presAssocID="{69A45C4D-5F6F-4BD7-9059-D0D17E10E0E6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F560D466-DF7C-41AA-842E-8C32D3C1CA02}" type="pres">
      <dgm:prSet presAssocID="{69A45C4D-5F6F-4BD7-9059-D0D17E10E0E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7F670D-0293-45C7-90FA-04C888BC9E76}" type="pres">
      <dgm:prSet presAssocID="{08AE6BF4-9CFD-4D54-B911-43275C1F6FB8}" presName="spacer" presStyleCnt="0"/>
      <dgm:spPr/>
      <dgm:t>
        <a:bodyPr/>
        <a:lstStyle/>
        <a:p>
          <a:endParaRPr lang="es-MX"/>
        </a:p>
      </dgm:t>
    </dgm:pt>
    <dgm:pt modelId="{2348C82E-7607-46B9-9AA1-AFE92A6411FD}" type="pres">
      <dgm:prSet presAssocID="{8232792E-CE9B-4E09-8AB6-35FD6ADBFF43}" presName="comp" presStyleCnt="0"/>
      <dgm:spPr/>
      <dgm:t>
        <a:bodyPr/>
        <a:lstStyle/>
        <a:p>
          <a:endParaRPr lang="es-MX"/>
        </a:p>
      </dgm:t>
    </dgm:pt>
    <dgm:pt modelId="{197EFCFB-C4F3-47DB-9A06-3F70D0E06768}" type="pres">
      <dgm:prSet presAssocID="{8232792E-CE9B-4E09-8AB6-35FD6ADBFF43}" presName="box" presStyleLbl="node1" presStyleIdx="2" presStyleCnt="3" custLinFactNeighborX="-400" custLinFactNeighborY="969"/>
      <dgm:spPr/>
      <dgm:t>
        <a:bodyPr/>
        <a:lstStyle/>
        <a:p>
          <a:endParaRPr lang="es-ES"/>
        </a:p>
      </dgm:t>
    </dgm:pt>
    <dgm:pt modelId="{D6C39034-5DF2-4EFB-847C-EF28A54C0A9F}" type="pres">
      <dgm:prSet presAssocID="{8232792E-CE9B-4E09-8AB6-35FD6ADBFF43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87558295-4AB2-4E30-B7DC-C2B9ABF65EAF}" type="pres">
      <dgm:prSet presAssocID="{8232792E-CE9B-4E09-8AB6-35FD6ADBFF43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3CFFEA8-BE1A-4F32-8CE9-DD4F99C3DA0B}" srcId="{ED6F4D72-68AC-4B7E-8FCD-B8AAFD727451}" destId="{69A45C4D-5F6F-4BD7-9059-D0D17E10E0E6}" srcOrd="1" destOrd="0" parTransId="{402E89ED-4F70-44B2-8BED-749117DDB5D3}" sibTransId="{08AE6BF4-9CFD-4D54-B911-43275C1F6FB8}"/>
    <dgm:cxn modelId="{D9E43E1E-DB80-44C3-A5EB-E1AD4FA7170F}" type="presOf" srcId="{F1210F65-58C5-4CFC-A7C8-F57E3EC6EFB2}" destId="{87558295-4AB2-4E30-B7DC-C2B9ABF65EAF}" srcOrd="1" destOrd="1" presId="urn:microsoft.com/office/officeart/2005/8/layout/vList4"/>
    <dgm:cxn modelId="{CC1E7BE8-C47B-43E3-952C-B76F49459DD0}" srcId="{209784E2-0F92-4E01-B695-FE3D4CC79322}" destId="{AE6334DF-EC97-4846-86A8-CBAE02B2D16C}" srcOrd="1" destOrd="0" parTransId="{A107F422-79DB-4DB5-9C35-B9F658754AE2}" sibTransId="{D01F5324-8B13-4E92-86E7-B2383609B0BC}"/>
    <dgm:cxn modelId="{76CF0838-EC13-4381-A33A-43853A62BE2A}" type="presOf" srcId="{69A45C4D-5F6F-4BD7-9059-D0D17E10E0E6}" destId="{F560D466-DF7C-41AA-842E-8C32D3C1CA02}" srcOrd="1" destOrd="0" presId="urn:microsoft.com/office/officeart/2005/8/layout/vList4"/>
    <dgm:cxn modelId="{830C9380-D41C-4329-978E-49BD231EB8EF}" srcId="{209784E2-0F92-4E01-B695-FE3D4CC79322}" destId="{380BBA3C-6134-48E9-A102-63300BAB2371}" srcOrd="0" destOrd="0" parTransId="{CB130A8E-F005-420C-88B2-F37E8A7DE1B4}" sibTransId="{818D3F0F-4390-459D-9C45-D0341A4CEC6D}"/>
    <dgm:cxn modelId="{9DE18893-6582-430C-9182-FE2C7C79FFD1}" type="presOf" srcId="{38E3EE5E-6971-4108-A5E6-82401C8B7F36}" destId="{F560D466-DF7C-41AA-842E-8C32D3C1CA02}" srcOrd="1" destOrd="2" presId="urn:microsoft.com/office/officeart/2005/8/layout/vList4"/>
    <dgm:cxn modelId="{137AC3D9-082D-45A2-83E5-B7EF2D69A510}" srcId="{ED6F4D72-68AC-4B7E-8FCD-B8AAFD727451}" destId="{8232792E-CE9B-4E09-8AB6-35FD6ADBFF43}" srcOrd="2" destOrd="0" parTransId="{ECF13F43-4ED2-4E36-B4D0-3E782A505913}" sibTransId="{3BA55B44-7215-4653-BDB5-09F2C18787A3}"/>
    <dgm:cxn modelId="{54336F39-05C3-47F0-9C37-14D1CE8C71E6}" type="presOf" srcId="{AE6334DF-EC97-4846-86A8-CBAE02B2D16C}" destId="{FA552946-45DA-4CBF-BAED-EFD54652DE85}" srcOrd="0" destOrd="2" presId="urn:microsoft.com/office/officeart/2005/8/layout/vList4"/>
    <dgm:cxn modelId="{745E5161-B93E-40C7-80F2-6D9C26B16A53}" type="presOf" srcId="{AE6334DF-EC97-4846-86A8-CBAE02B2D16C}" destId="{281E716D-EFC4-4539-AB74-EF28D987168F}" srcOrd="1" destOrd="2" presId="urn:microsoft.com/office/officeart/2005/8/layout/vList4"/>
    <dgm:cxn modelId="{44D91599-4E31-4115-AE38-06B71B184DB2}" srcId="{ED6F4D72-68AC-4B7E-8FCD-B8AAFD727451}" destId="{209784E2-0F92-4E01-B695-FE3D4CC79322}" srcOrd="0" destOrd="0" parTransId="{039FA26B-76DD-40D5-9206-90DC3569F28D}" sibTransId="{807ACB85-AE84-4EEE-B6E7-4B53D8D3AA12}"/>
    <dgm:cxn modelId="{8847A8FC-E51D-43C6-BEA5-969FFD2566BD}" type="presOf" srcId="{23B923C3-2BE9-496B-B609-D5B5BDA46D51}" destId="{F560D466-DF7C-41AA-842E-8C32D3C1CA02}" srcOrd="1" destOrd="3" presId="urn:microsoft.com/office/officeart/2005/8/layout/vList4"/>
    <dgm:cxn modelId="{CFDC221A-F725-4545-8A8E-CA17D620C0ED}" type="presOf" srcId="{AA995E71-20C4-44D1-8180-54CF63846524}" destId="{87558295-4AB2-4E30-B7DC-C2B9ABF65EAF}" srcOrd="1" destOrd="3" presId="urn:microsoft.com/office/officeart/2005/8/layout/vList4"/>
    <dgm:cxn modelId="{403CC705-ADC4-4E96-BE80-C06932B9C2E7}" type="presOf" srcId="{AA995E71-20C4-44D1-8180-54CF63846524}" destId="{197EFCFB-C4F3-47DB-9A06-3F70D0E06768}" srcOrd="0" destOrd="3" presId="urn:microsoft.com/office/officeart/2005/8/layout/vList4"/>
    <dgm:cxn modelId="{0164B007-A4CB-48EB-B506-A24F3E055CBF}" srcId="{209784E2-0F92-4E01-B695-FE3D4CC79322}" destId="{ED0F2528-6E12-4E6B-9C6E-90ECAD30B72D}" srcOrd="2" destOrd="0" parTransId="{251B34C5-DF5C-441B-900A-8D27B5DEBA50}" sibTransId="{30836811-2B8D-49E3-A811-094D4E9F5BCE}"/>
    <dgm:cxn modelId="{7005550D-C45D-417F-BCEF-7E19E06E1292}" type="presOf" srcId="{209784E2-0F92-4E01-B695-FE3D4CC79322}" destId="{FA552946-45DA-4CBF-BAED-EFD54652DE85}" srcOrd="0" destOrd="0" presId="urn:microsoft.com/office/officeart/2005/8/layout/vList4"/>
    <dgm:cxn modelId="{B31ECD4E-757B-4AE7-8C71-15753C45966A}" type="presOf" srcId="{ED0F2528-6E12-4E6B-9C6E-90ECAD30B72D}" destId="{FA552946-45DA-4CBF-BAED-EFD54652DE85}" srcOrd="0" destOrd="3" presId="urn:microsoft.com/office/officeart/2005/8/layout/vList4"/>
    <dgm:cxn modelId="{33AAA9C4-5C5B-46F1-A46A-8A1E9A078364}" type="presOf" srcId="{209784E2-0F92-4E01-B695-FE3D4CC79322}" destId="{281E716D-EFC4-4539-AB74-EF28D987168F}" srcOrd="1" destOrd="0" presId="urn:microsoft.com/office/officeart/2005/8/layout/vList4"/>
    <dgm:cxn modelId="{57CCEE42-D8E0-4CD9-9932-1D32AF22CE27}" srcId="{69A45C4D-5F6F-4BD7-9059-D0D17E10E0E6}" destId="{23B923C3-2BE9-496B-B609-D5B5BDA46D51}" srcOrd="2" destOrd="0" parTransId="{8AFF05AB-A0C1-4D4E-B2B8-4CAE439AFFB3}" sibTransId="{FBB5AEA3-E915-455E-93A4-9BF04F6954E9}"/>
    <dgm:cxn modelId="{B65E7B1F-0A58-470A-973C-C7C9A96D9022}" type="presOf" srcId="{8232792E-CE9B-4E09-8AB6-35FD6ADBFF43}" destId="{87558295-4AB2-4E30-B7DC-C2B9ABF65EAF}" srcOrd="1" destOrd="0" presId="urn:microsoft.com/office/officeart/2005/8/layout/vList4"/>
    <dgm:cxn modelId="{AD99445D-6C96-404C-B3CF-BC2E9136DC66}" type="presOf" srcId="{F1210F65-58C5-4CFC-A7C8-F57E3EC6EFB2}" destId="{197EFCFB-C4F3-47DB-9A06-3F70D0E06768}" srcOrd="0" destOrd="1" presId="urn:microsoft.com/office/officeart/2005/8/layout/vList4"/>
    <dgm:cxn modelId="{FCB73BC7-2A7B-4814-BEE5-88A14EABE7D5}" type="presOf" srcId="{ED0F2528-6E12-4E6B-9C6E-90ECAD30B72D}" destId="{281E716D-EFC4-4539-AB74-EF28D987168F}" srcOrd="1" destOrd="3" presId="urn:microsoft.com/office/officeart/2005/8/layout/vList4"/>
    <dgm:cxn modelId="{60A71075-21E5-40DF-827F-0D0815716400}" type="presOf" srcId="{8232792E-CE9B-4E09-8AB6-35FD6ADBFF43}" destId="{197EFCFB-C4F3-47DB-9A06-3F70D0E06768}" srcOrd="0" destOrd="0" presId="urn:microsoft.com/office/officeart/2005/8/layout/vList4"/>
    <dgm:cxn modelId="{A76417DD-1003-4927-9DF5-A61E8BF03CAA}" type="presOf" srcId="{380BBA3C-6134-48E9-A102-63300BAB2371}" destId="{281E716D-EFC4-4539-AB74-EF28D987168F}" srcOrd="1" destOrd="1" presId="urn:microsoft.com/office/officeart/2005/8/layout/vList4"/>
    <dgm:cxn modelId="{8B031CFE-64D0-4625-A12A-B8B14D679749}" type="presOf" srcId="{38E3EE5E-6971-4108-A5E6-82401C8B7F36}" destId="{D33A521A-310D-4EE0-985A-9A5265CFA76D}" srcOrd="0" destOrd="2" presId="urn:microsoft.com/office/officeart/2005/8/layout/vList4"/>
    <dgm:cxn modelId="{8F9D2533-D901-4992-8452-5131428D8BB3}" srcId="{8232792E-CE9B-4E09-8AB6-35FD6ADBFF43}" destId="{AA995E71-20C4-44D1-8180-54CF63846524}" srcOrd="2" destOrd="0" parTransId="{09637F7B-74E8-4758-87C0-40A4F0CF7EB6}" sibTransId="{B3B8BEBA-8166-4741-B4AD-7643A796563A}"/>
    <dgm:cxn modelId="{5F795330-AE8B-4663-B752-77A86D38022C}" type="presOf" srcId="{3C102522-AD6A-483F-8086-ADFE5EEE2676}" destId="{D33A521A-310D-4EE0-985A-9A5265CFA76D}" srcOrd="0" destOrd="1" presId="urn:microsoft.com/office/officeart/2005/8/layout/vList4"/>
    <dgm:cxn modelId="{C4673031-35A5-4986-96BF-D377CB5F86A4}" type="presOf" srcId="{305DB889-A892-47D5-BE5E-B03CB89DA696}" destId="{197EFCFB-C4F3-47DB-9A06-3F70D0E06768}" srcOrd="0" destOrd="2" presId="urn:microsoft.com/office/officeart/2005/8/layout/vList4"/>
    <dgm:cxn modelId="{95B4C120-76B7-4662-B3B8-BF987C53C2A8}" type="presOf" srcId="{305DB889-A892-47D5-BE5E-B03CB89DA696}" destId="{87558295-4AB2-4E30-B7DC-C2B9ABF65EAF}" srcOrd="1" destOrd="2" presId="urn:microsoft.com/office/officeart/2005/8/layout/vList4"/>
    <dgm:cxn modelId="{032AF544-A5F0-458A-BE2E-D4C46B192C99}" type="presOf" srcId="{23B923C3-2BE9-496B-B609-D5B5BDA46D51}" destId="{D33A521A-310D-4EE0-985A-9A5265CFA76D}" srcOrd="0" destOrd="3" presId="urn:microsoft.com/office/officeart/2005/8/layout/vList4"/>
    <dgm:cxn modelId="{DF99D112-B15E-4CFE-8CB3-9D9A88EC0232}" type="presOf" srcId="{69A45C4D-5F6F-4BD7-9059-D0D17E10E0E6}" destId="{D33A521A-310D-4EE0-985A-9A5265CFA76D}" srcOrd="0" destOrd="0" presId="urn:microsoft.com/office/officeart/2005/8/layout/vList4"/>
    <dgm:cxn modelId="{308A0D8A-C911-4503-B360-814CB27C9E14}" srcId="{8232792E-CE9B-4E09-8AB6-35FD6ADBFF43}" destId="{F1210F65-58C5-4CFC-A7C8-F57E3EC6EFB2}" srcOrd="0" destOrd="0" parTransId="{1B50A570-9404-42A2-996C-2E1262BC4C37}" sibTransId="{8C355B9F-7E38-4779-9619-47BC796544EA}"/>
    <dgm:cxn modelId="{55ACC596-2B2C-47C0-A88B-97EF97ED54B7}" type="presOf" srcId="{380BBA3C-6134-48E9-A102-63300BAB2371}" destId="{FA552946-45DA-4CBF-BAED-EFD54652DE85}" srcOrd="0" destOrd="1" presId="urn:microsoft.com/office/officeart/2005/8/layout/vList4"/>
    <dgm:cxn modelId="{0441B0B9-26C1-403B-91B0-13E16D55D439}" srcId="{69A45C4D-5F6F-4BD7-9059-D0D17E10E0E6}" destId="{38E3EE5E-6971-4108-A5E6-82401C8B7F36}" srcOrd="1" destOrd="0" parTransId="{B95B590E-815D-44CD-A572-D6E59A9C909A}" sibTransId="{FEE6E882-DBC6-4519-92EC-BF21BBEF5E91}"/>
    <dgm:cxn modelId="{C3397BB3-3AF6-4662-B75E-696F75C033D6}" type="presOf" srcId="{ED6F4D72-68AC-4B7E-8FCD-B8AAFD727451}" destId="{95E6AEC7-7414-41BF-B8FC-986BFE712DD2}" srcOrd="0" destOrd="0" presId="urn:microsoft.com/office/officeart/2005/8/layout/vList4"/>
    <dgm:cxn modelId="{02A8BFEA-96EB-41C0-9768-F45627F218D1}" srcId="{8232792E-CE9B-4E09-8AB6-35FD6ADBFF43}" destId="{305DB889-A892-47D5-BE5E-B03CB89DA696}" srcOrd="1" destOrd="0" parTransId="{B6FE9F84-6407-4276-8FCD-89495AAA8971}" sibTransId="{462DD61B-35BB-4055-A21E-8F6BDB42BD47}"/>
    <dgm:cxn modelId="{AA8EFEFA-5E57-4D4F-AECB-0F5C6233664E}" srcId="{69A45C4D-5F6F-4BD7-9059-D0D17E10E0E6}" destId="{3C102522-AD6A-483F-8086-ADFE5EEE2676}" srcOrd="0" destOrd="0" parTransId="{5B434F31-64FB-492B-BFD6-09F8AACD7D9F}" sibTransId="{11983841-AF1B-47F8-9596-B8B5ECA13C99}"/>
    <dgm:cxn modelId="{59C68AB1-D166-4088-8A8D-659A641FB936}" type="presOf" srcId="{3C102522-AD6A-483F-8086-ADFE5EEE2676}" destId="{F560D466-DF7C-41AA-842E-8C32D3C1CA02}" srcOrd="1" destOrd="1" presId="urn:microsoft.com/office/officeart/2005/8/layout/vList4"/>
    <dgm:cxn modelId="{F7ECC2DB-D381-41D0-9AA9-2F1D34AC71F6}" type="presParOf" srcId="{95E6AEC7-7414-41BF-B8FC-986BFE712DD2}" destId="{BA0EB96A-38CD-4E0C-820D-2C9906DF94FF}" srcOrd="0" destOrd="0" presId="urn:microsoft.com/office/officeart/2005/8/layout/vList4"/>
    <dgm:cxn modelId="{2A05A2E3-7550-48E5-BE45-048B553221DD}" type="presParOf" srcId="{BA0EB96A-38CD-4E0C-820D-2C9906DF94FF}" destId="{FA552946-45DA-4CBF-BAED-EFD54652DE85}" srcOrd="0" destOrd="0" presId="urn:microsoft.com/office/officeart/2005/8/layout/vList4"/>
    <dgm:cxn modelId="{14701828-08C3-4785-BA72-C62ED70C3394}" type="presParOf" srcId="{BA0EB96A-38CD-4E0C-820D-2C9906DF94FF}" destId="{0799A6C2-9429-40FA-A172-3751892F5951}" srcOrd="1" destOrd="0" presId="urn:microsoft.com/office/officeart/2005/8/layout/vList4"/>
    <dgm:cxn modelId="{22135D23-D8FC-4708-95D1-8B2E008C5AFB}" type="presParOf" srcId="{BA0EB96A-38CD-4E0C-820D-2C9906DF94FF}" destId="{281E716D-EFC4-4539-AB74-EF28D987168F}" srcOrd="2" destOrd="0" presId="urn:microsoft.com/office/officeart/2005/8/layout/vList4"/>
    <dgm:cxn modelId="{6B7F1CEF-C228-4914-AFD1-1C4D53CFDCC3}" type="presParOf" srcId="{95E6AEC7-7414-41BF-B8FC-986BFE712DD2}" destId="{2B978F7A-7FD9-44F3-A001-D184413B0685}" srcOrd="1" destOrd="0" presId="urn:microsoft.com/office/officeart/2005/8/layout/vList4"/>
    <dgm:cxn modelId="{04065670-D3CF-4EDF-BCA3-A129332EE5E3}" type="presParOf" srcId="{95E6AEC7-7414-41BF-B8FC-986BFE712DD2}" destId="{4F157A3B-49CC-43ED-A172-D64A050EAE0A}" srcOrd="2" destOrd="0" presId="urn:microsoft.com/office/officeart/2005/8/layout/vList4"/>
    <dgm:cxn modelId="{40D2D545-42F2-4C94-9D54-88F04C374DA9}" type="presParOf" srcId="{4F157A3B-49CC-43ED-A172-D64A050EAE0A}" destId="{D33A521A-310D-4EE0-985A-9A5265CFA76D}" srcOrd="0" destOrd="0" presId="urn:microsoft.com/office/officeart/2005/8/layout/vList4"/>
    <dgm:cxn modelId="{EB2A3CCA-4BCB-45E8-BF6C-CBFCBFE84F8B}" type="presParOf" srcId="{4F157A3B-49CC-43ED-A172-D64A050EAE0A}" destId="{4F5C80FC-CDD0-4039-9597-7381E784673C}" srcOrd="1" destOrd="0" presId="urn:microsoft.com/office/officeart/2005/8/layout/vList4"/>
    <dgm:cxn modelId="{DCE9C1E7-F3F6-4B76-9249-A91AB7477BE8}" type="presParOf" srcId="{4F157A3B-49CC-43ED-A172-D64A050EAE0A}" destId="{F560D466-DF7C-41AA-842E-8C32D3C1CA02}" srcOrd="2" destOrd="0" presId="urn:microsoft.com/office/officeart/2005/8/layout/vList4"/>
    <dgm:cxn modelId="{CDA95C67-3E7D-4DCA-A07E-6009E34942F4}" type="presParOf" srcId="{95E6AEC7-7414-41BF-B8FC-986BFE712DD2}" destId="{1F7F670D-0293-45C7-90FA-04C888BC9E76}" srcOrd="3" destOrd="0" presId="urn:microsoft.com/office/officeart/2005/8/layout/vList4"/>
    <dgm:cxn modelId="{8CC89FAA-5FDF-4E33-A1D9-49BA1F1A75C4}" type="presParOf" srcId="{95E6AEC7-7414-41BF-B8FC-986BFE712DD2}" destId="{2348C82E-7607-46B9-9AA1-AFE92A6411FD}" srcOrd="4" destOrd="0" presId="urn:microsoft.com/office/officeart/2005/8/layout/vList4"/>
    <dgm:cxn modelId="{A2F96D82-2EE6-4B20-9236-24BA85B9896D}" type="presParOf" srcId="{2348C82E-7607-46B9-9AA1-AFE92A6411FD}" destId="{197EFCFB-C4F3-47DB-9A06-3F70D0E06768}" srcOrd="0" destOrd="0" presId="urn:microsoft.com/office/officeart/2005/8/layout/vList4"/>
    <dgm:cxn modelId="{49DC40AC-9B1B-42B9-9802-6D6E767ABE71}" type="presParOf" srcId="{2348C82E-7607-46B9-9AA1-AFE92A6411FD}" destId="{D6C39034-5DF2-4EFB-847C-EF28A54C0A9F}" srcOrd="1" destOrd="0" presId="urn:microsoft.com/office/officeart/2005/8/layout/vList4"/>
    <dgm:cxn modelId="{8A83CFF7-8F2C-4431-B3AF-870B0FFC7AEC}" type="presParOf" srcId="{2348C82E-7607-46B9-9AA1-AFE92A6411FD}" destId="{87558295-4AB2-4E30-B7DC-C2B9ABF65EAF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ext Box 710"/>
          <p:cNvSpPr txBox="1">
            <a:spLocks noChangeArrowheads="1"/>
          </p:cNvSpPr>
          <p:nvPr userDrawn="1"/>
        </p:nvSpPr>
        <p:spPr bwMode="auto">
          <a:xfrm>
            <a:off x="1163352" y="731202"/>
            <a:ext cx="670119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MX" sz="1500" b="1" dirty="0" smtClean="0">
                <a:latin typeface="Arial Narrow" pitchFamily="34" charset="0"/>
                <a:cs typeface="Arial" pitchFamily="34" charset="0"/>
              </a:rPr>
              <a:t>Talleres y conferencias gratuitas</a:t>
            </a:r>
            <a:endParaRPr lang="es-ES" sz="1500" b="1" dirty="0"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14" name="Group 25"/>
          <p:cNvGrpSpPr>
            <a:grpSpLocks/>
          </p:cNvGrpSpPr>
          <p:nvPr userDrawn="1"/>
        </p:nvGrpSpPr>
        <p:grpSpPr bwMode="auto">
          <a:xfrm>
            <a:off x="8154350" y="285728"/>
            <a:ext cx="785818" cy="750605"/>
            <a:chOff x="2154" y="1207"/>
            <a:chExt cx="2307" cy="2405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2245" y="1389"/>
              <a:ext cx="1814" cy="18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17" name="Picture 27" descr="logofina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54" y="1207"/>
              <a:ext cx="2307" cy="2405"/>
            </a:xfrm>
            <a:prstGeom prst="rect">
              <a:avLst/>
            </a:prstGeom>
            <a:noFill/>
          </p:spPr>
        </p:pic>
      </p:grpSp>
      <p:sp>
        <p:nvSpPr>
          <p:cNvPr id="18" name="17 Rectángulo"/>
          <p:cNvSpPr/>
          <p:nvPr userDrawn="1"/>
        </p:nvSpPr>
        <p:spPr>
          <a:xfrm rot="16200000">
            <a:off x="-2143390" y="3840807"/>
            <a:ext cx="52393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es-E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Esperanza para la Familia</a:t>
            </a:r>
            <a:endParaRPr lang="es-E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9" name="18 Rectángulo"/>
          <p:cNvSpPr/>
          <p:nvPr userDrawn="1"/>
        </p:nvSpPr>
        <p:spPr>
          <a:xfrm>
            <a:off x="1118330" y="200642"/>
            <a:ext cx="60105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Comunidades  Rurales  Atendidas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1244894" y="1158224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1935</TotalTime>
  <Words>84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</dc:creator>
  <cp:lastModifiedBy>systemadmin</cp:lastModifiedBy>
  <cp:revision>203</cp:revision>
  <dcterms:created xsi:type="dcterms:W3CDTF">2008-03-21T20:55:50Z</dcterms:created>
  <dcterms:modified xsi:type="dcterms:W3CDTF">2008-04-08T22:57:24Z</dcterms:modified>
</cp:coreProperties>
</file>